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7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3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18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9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4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53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19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21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84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87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3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6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749AA-E8F0-4DC2-984D-79C0C03421CC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BEE1-6D34-4C25-ACAE-38CD692A6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94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6B40D7D-04BB-4970-BC48-FA2786CC4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153" y="170087"/>
            <a:ext cx="494058" cy="483657"/>
          </a:xfrm>
          <a:prstGeom prst="rect">
            <a:avLst/>
          </a:prstGeom>
        </p:spPr>
      </p:pic>
      <p:pic>
        <p:nvPicPr>
          <p:cNvPr id="1026" name="Picture 2" descr="ãéæ²¢å»ç§å¤§å­¦ã®ã­ã´ãã®ç»åæ¤ç´¢çµæ">
            <a:extLst>
              <a:ext uri="{FF2B5EF4-FFF2-40B4-BE49-F238E27FC236}">
                <a16:creationId xmlns:a16="http://schemas.microsoft.com/office/drawing/2014/main" id="{59ABB644-1DE0-432B-9657-049EA3577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2" y="17968"/>
            <a:ext cx="1118235" cy="48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4EB6C3-48CC-48F2-A841-9F9CD61DEA14}"/>
              </a:ext>
            </a:extLst>
          </p:cNvPr>
          <p:cNvSpPr txBox="1"/>
          <p:nvPr/>
        </p:nvSpPr>
        <p:spPr>
          <a:xfrm>
            <a:off x="6487211" y="196944"/>
            <a:ext cx="24866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金沢医科大学・総合医学研究所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先端医療研究領域・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ゲノム疾患研究分野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6FC1726-AC64-4C89-9C63-CB5612FF15B0}"/>
              </a:ext>
            </a:extLst>
          </p:cNvPr>
          <p:cNvCxnSpPr/>
          <p:nvPr/>
        </p:nvCxnSpPr>
        <p:spPr>
          <a:xfrm>
            <a:off x="0" y="848139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FCBCD71-B2DB-439D-80D0-E2B533A556E8}"/>
              </a:ext>
            </a:extLst>
          </p:cNvPr>
          <p:cNvGrpSpPr/>
          <p:nvPr/>
        </p:nvGrpSpPr>
        <p:grpSpPr>
          <a:xfrm>
            <a:off x="503474" y="6038108"/>
            <a:ext cx="8349088" cy="646331"/>
            <a:chOff x="322639" y="6165612"/>
            <a:chExt cx="8349088" cy="646331"/>
          </a:xfrm>
        </p:grpSpPr>
        <p:sp>
          <p:nvSpPr>
            <p:cNvPr id="10" name="テキスト ボックス 17">
              <a:extLst>
                <a:ext uri="{FF2B5EF4-FFF2-40B4-BE49-F238E27FC236}">
                  <a16:creationId xmlns:a16="http://schemas.microsoft.com/office/drawing/2014/main" id="{9530A0B1-2DC1-49D8-A717-CA08AFDCD149}"/>
                </a:ext>
              </a:extLst>
            </p:cNvPr>
            <p:cNvSpPr txBox="1"/>
            <p:nvPr/>
          </p:nvSpPr>
          <p:spPr>
            <a:xfrm>
              <a:off x="322639" y="6211778"/>
              <a:ext cx="37279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金沢医科大学総合医学研究所・先端医療研究領域・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ゲノム疾患研究分野　嘱託講師　尾崎　守</a:t>
              </a:r>
            </a:p>
          </p:txBody>
        </p:sp>
        <p:sp>
          <p:nvSpPr>
            <p:cNvPr id="11" name="テキスト ボックス 19">
              <a:extLst>
                <a:ext uri="{FF2B5EF4-FFF2-40B4-BE49-F238E27FC236}">
                  <a16:creationId xmlns:a16="http://schemas.microsoft.com/office/drawing/2014/main" id="{CBF5F003-7017-42B9-9843-61AE05A85355}"/>
                </a:ext>
              </a:extLst>
            </p:cNvPr>
            <p:cNvSpPr txBox="1"/>
            <p:nvPr/>
          </p:nvSpPr>
          <p:spPr>
            <a:xfrm>
              <a:off x="4572000" y="6165612"/>
              <a:ext cx="4099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連絡先〒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920-0293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石川県河北郡内灘町大学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</a:t>
              </a:r>
            </a:p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　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076-218-8195(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ダイヤルイン）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076-286-5002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EC6B69-6841-4DAE-9E01-25E8E8E1BB5E}"/>
              </a:ext>
            </a:extLst>
          </p:cNvPr>
          <p:cNvSpPr txBox="1"/>
          <p:nvPr/>
        </p:nvSpPr>
        <p:spPr>
          <a:xfrm>
            <a:off x="1965779" y="137375"/>
            <a:ext cx="384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均衡型相互転座パキテン図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24A32B2-4B9F-4725-A148-763343E8900D}"/>
              </a:ext>
            </a:extLst>
          </p:cNvPr>
          <p:cNvSpPr txBox="1"/>
          <p:nvPr/>
        </p:nvSpPr>
        <p:spPr>
          <a:xfrm>
            <a:off x="0" y="490639"/>
            <a:ext cx="140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金沢医科大学病院・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ゲノム医療センター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ADDAF1E-52A5-44B4-9B7A-59FBFF209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4621" y="1012428"/>
            <a:ext cx="1623201" cy="256816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63DAD56-E758-4D24-B859-2D2C9C5EEC3F}"/>
              </a:ext>
            </a:extLst>
          </p:cNvPr>
          <p:cNvSpPr txBox="1"/>
          <p:nvPr/>
        </p:nvSpPr>
        <p:spPr>
          <a:xfrm>
            <a:off x="6927822" y="1139125"/>
            <a:ext cx="20224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転座領域が小さく、隣接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Ⅰ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型分離（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分離）を生じ易い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転座点よりセントロメア側セグメントが小さい。隣接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Ⅱ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型分離が起こり易い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十字が不均衡：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分離が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起こり易い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転座セグメント・セントロメア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側のセグメントが共に大きく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不均衡型は出生に至らないことが多い。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54B99F-BFDB-4D56-9F1E-70C41A4046C4}"/>
              </a:ext>
            </a:extLst>
          </p:cNvPr>
          <p:cNvSpPr txBox="1"/>
          <p:nvPr/>
        </p:nvSpPr>
        <p:spPr>
          <a:xfrm>
            <a:off x="5664630" y="3683638"/>
            <a:ext cx="30996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「染色体異常を見つけたら」より改変・引用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C7D6C40-0667-4B8F-B27B-90653D2022B7}"/>
              </a:ext>
            </a:extLst>
          </p:cNvPr>
          <p:cNvCxnSpPr/>
          <p:nvPr/>
        </p:nvCxnSpPr>
        <p:spPr>
          <a:xfrm>
            <a:off x="309966" y="4045273"/>
            <a:ext cx="866389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EDAD410-F7EF-4839-8C12-2A1AB9296EFE}"/>
              </a:ext>
            </a:extLst>
          </p:cNvPr>
          <p:cNvSpPr txBox="1"/>
          <p:nvPr/>
        </p:nvSpPr>
        <p:spPr>
          <a:xfrm>
            <a:off x="309966" y="4176081"/>
            <a:ext cx="2316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細胞遺伝学コンメト</a:t>
            </a:r>
          </a:p>
        </p:txBody>
      </p:sp>
    </p:spTree>
    <p:extLst>
      <p:ext uri="{BB962C8B-B14F-4D97-AF65-F5344CB8AC3E}">
        <p14:creationId xmlns:p14="http://schemas.microsoft.com/office/powerpoint/2010/main" val="2346043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138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c189</dc:creator>
  <cp:lastModifiedBy>尾崎　守</cp:lastModifiedBy>
  <cp:revision>29</cp:revision>
  <cp:lastPrinted>2019-07-02T22:43:41Z</cp:lastPrinted>
  <dcterms:created xsi:type="dcterms:W3CDTF">2018-12-19T02:42:06Z</dcterms:created>
  <dcterms:modified xsi:type="dcterms:W3CDTF">2020-04-18T08:05:20Z</dcterms:modified>
</cp:coreProperties>
</file>